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4" r:id="rId7"/>
    <p:sldId id="272" r:id="rId8"/>
    <p:sldId id="274" r:id="rId9"/>
    <p:sldId id="285" r:id="rId10"/>
    <p:sldId id="273" r:id="rId11"/>
    <p:sldId id="267" r:id="rId12"/>
    <p:sldId id="275" r:id="rId13"/>
    <p:sldId id="283" r:id="rId14"/>
    <p:sldId id="286" r:id="rId15"/>
    <p:sldId id="277" r:id="rId16"/>
    <p:sldId id="278" r:id="rId17"/>
    <p:sldId id="271" r:id="rId18"/>
    <p:sldId id="282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660A-8B61-49D9-AC6C-DE78CEFD11D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E562-DE50-47CE-9250-36A7AD142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52;_&#1092;%20&#1058;&#1086;&#1087;&#1090;&#1099;&#1078;&#1082;&#1072;,%20&#1088;&#1077;&#1078;.%20&#1060;.%20&#1061;&#1080;&#1090;&#1088;&#1091;&#1082;,%20&#1087;&#1086;%20&#1089;&#1082;&#1072;&#1079;&#1082;&#1077;%20&#1045;&#1074;&#1075;&#1077;&#1085;&#1080;&#1103;%20&#1063;&#1072;&#1088;&#1091;&#1096;&#1080;&#1085;&#1072;%20(1964)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07012">
            <a:off x="4572000" y="1500174"/>
            <a:ext cx="4029076" cy="3357587"/>
          </a:xfrm>
        </p:spPr>
        <p:txBody>
          <a:bodyPr>
            <a:noAutofit/>
          </a:bodyPr>
          <a:lstStyle/>
          <a:p>
            <a:r>
              <a:rPr lang="ru-RU" sz="54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Евгений </a:t>
            </a:r>
            <a:br>
              <a:rPr lang="ru-RU" sz="54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54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Иванович </a:t>
            </a:r>
            <a:br>
              <a:rPr lang="ru-RU" sz="54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54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Чарушин</a:t>
            </a:r>
            <a:r>
              <a:rPr lang="ru-RU" sz="54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54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427166">
            <a:off x="4963256" y="4205405"/>
            <a:ext cx="3128962" cy="923916"/>
          </a:xfrm>
        </p:spPr>
        <p:txBody>
          <a:bodyPr/>
          <a:lstStyle/>
          <a:p>
            <a:r>
              <a:rPr lang="ru-RU" sz="28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(1901 – 1965)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i_charushin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6269">
            <a:off x="819548" y="1034733"/>
            <a:ext cx="3714776" cy="5021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43372" y="585789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Подготовила  педагог-библиотекарь Якубович Г.Г.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9293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Евгений </a:t>
            </a:r>
            <a:r>
              <a:rPr lang="ru-RU" b="1" i="1" dirty="0" err="1" smtClean="0">
                <a:solidFill>
                  <a:srgbClr val="FF0000"/>
                </a:solidFill>
              </a:rPr>
              <a:t>Чарушин</a:t>
            </a:r>
            <a:r>
              <a:rPr lang="ru-RU" b="1" i="1" dirty="0" smtClean="0">
                <a:solidFill>
                  <a:srgbClr val="FF0000"/>
                </a:solidFill>
              </a:rPr>
              <a:t> наблюдал за животными и птицами и любил их рисовать.  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5016"/>
            <a:ext cx="8186766" cy="4111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planetadetstva.net/wp-content/uploads/2013/03/%D0%B4%D0%B8%D0%BA%D0%B8%D0%B5-%D0%B6%D0%B8%D0%B2%D0%BE%D1%82%D0%BD%D1%8B%D0%B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93488">
            <a:off x="6070829" y="4153454"/>
            <a:ext cx="229239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http://333v.ru/uploads/7d/7d5b3dbcddb9cd36469576ae5b9b09f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3571900" cy="1899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http://st.gde-fon.com/wallpapers_original/wallpapers/528244_(www.Gde-Fon.com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642918"/>
            <a:ext cx="2857520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4186238" cy="378621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Евгений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Чарушин</a:t>
            </a:r>
            <a:r>
              <a:rPr lang="ru-RU" sz="4000" b="1" i="1" dirty="0" smtClean="0">
                <a:solidFill>
                  <a:srgbClr val="7030A0"/>
                </a:solidFill>
              </a:rPr>
              <a:t> окончил Ленинградскую академию художеств. Учился на художника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1"/>
            <a:ext cx="3614734" cy="3114684"/>
          </a:xfrm>
        </p:spPr>
        <p:txBody>
          <a:bodyPr/>
          <a:lstStyle/>
          <a:p>
            <a:r>
              <a:rPr lang="ru-RU" dirty="0" err="1" smtClean="0"/>
              <a:t>Рые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terra-z.ru/wp-content/uploads/2013/06/4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28480">
            <a:off x="4624403" y="1123949"/>
            <a:ext cx="385765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Двойная стрелка влево/вправо 4"/>
          <p:cNvSpPr/>
          <p:nvPr/>
        </p:nvSpPr>
        <p:spPr>
          <a:xfrm>
            <a:off x="571472" y="5143512"/>
            <a:ext cx="8072494" cy="270318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42926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Академия  художеств –  это школа для учеников, которые любят и умеют хорошо рисовать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3929090" cy="379730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</a:rPr>
              <a:t>После учебы Евгений </a:t>
            </a:r>
            <a:r>
              <a:rPr lang="ru-RU" sz="4000" b="1" i="1" dirty="0" err="1" smtClean="0">
                <a:solidFill>
                  <a:srgbClr val="0000FF"/>
                </a:solidFill>
              </a:rPr>
              <a:t>Чарушин</a:t>
            </a:r>
            <a:r>
              <a:rPr lang="ru-RU" sz="4000" b="1" i="1" dirty="0" smtClean="0">
                <a:solidFill>
                  <a:srgbClr val="0000FF"/>
                </a:solidFill>
              </a:rPr>
              <a:t>  работал  художником  в издательстве «</a:t>
            </a:r>
            <a:r>
              <a:rPr lang="ru-RU" sz="4000" b="1" i="1" dirty="0" err="1" smtClean="0">
                <a:solidFill>
                  <a:srgbClr val="0000FF"/>
                </a:solidFill>
              </a:rPr>
              <a:t>Детгиз</a:t>
            </a:r>
            <a:r>
              <a:rPr lang="ru-RU" sz="4000" b="1" i="1" dirty="0" smtClean="0">
                <a:solidFill>
                  <a:srgbClr val="0000FF"/>
                </a:solidFill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357826"/>
            <a:ext cx="7901014" cy="98265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Издательство- дом где делают книги.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media.izi.travel/8253cb38-9057-4fdc-bdee-1cc5f5328ee5/dba91a30-bb5a-4e79-a6de-0c66ce25d0da_800x6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23426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428596" y="5143512"/>
            <a:ext cx="8072494" cy="270318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um.collectors.ru/uploads/post-20-1156786755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356"/>
            <a:ext cx="6143668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2357454" cy="58579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 Он рисовал рисунки </a:t>
            </a:r>
            <a:br>
              <a:rPr lang="ru-RU" b="1" i="1" dirty="0" smtClean="0"/>
            </a:br>
            <a:r>
              <a:rPr lang="ru-RU" b="1" i="1" dirty="0" smtClean="0"/>
              <a:t>для разных книжек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 descr="http://img-fotki.yandex.ru/get/9061/157060903.167/0_f1293_d4ece487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4705">
            <a:off x="4588702" y="2175505"/>
            <a:ext cx="1538232" cy="18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fotohomka.ru/images/Nov/14/799edc7aaf96a83fdf0987110e7f3b66/mini_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58580">
            <a:off x="7572395" y="2327206"/>
            <a:ext cx="124313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Двойная стрелка вверх/вниз 12"/>
          <p:cNvSpPr/>
          <p:nvPr/>
        </p:nvSpPr>
        <p:spPr>
          <a:xfrm>
            <a:off x="2428860" y="714356"/>
            <a:ext cx="357190" cy="5929354"/>
          </a:xfrm>
          <a:prstGeom prst="upDownArrow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6436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fb.ru/misc/i/gallery/25681/9717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300039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285860"/>
            <a:ext cx="4329114" cy="435771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Евгений </a:t>
            </a:r>
            <a:r>
              <a:rPr lang="ru-RU" b="1" i="1" dirty="0" err="1" smtClean="0">
                <a:solidFill>
                  <a:srgbClr val="FF0000"/>
                </a:solidFill>
              </a:rPr>
              <a:t>Чарушин</a:t>
            </a:r>
            <a:r>
              <a:rPr lang="ru-RU" b="1" i="1" dirty="0" smtClean="0">
                <a:solidFill>
                  <a:srgbClr val="FF0000"/>
                </a:solidFill>
              </a:rPr>
              <a:t> сам  много писал и рисовал книг  о жизни животных 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http://b1.filmpro.ru/c/1314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00174"/>
            <a:ext cx="14053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up/datai/59342/0006-004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13726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.ozone.ru/multimedia/books_covers/10107361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876"/>
            <a:ext cx="1714512" cy="258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ookre.org/loader/img.php?dir=7fec3e8def7c35bc128bc2acd487a1b3&amp;file=1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466392">
            <a:off x="7015188" y="3755694"/>
            <a:ext cx="1828117" cy="24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ic.ozone.ru/multimedia/books_covers/10103266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0253">
            <a:off x="1950690" y="1483833"/>
            <a:ext cx="1556583" cy="206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1.imageban.ru/out/2015/08/20/f66d112f2889fbc6bc2a79d68a9eb29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65297">
            <a:off x="2470132" y="3648592"/>
            <a:ext cx="1695413" cy="240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bumaga-kirov.ru/uploads/images/new_tovars/book_11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1429">
            <a:off x="5695268" y="3676885"/>
            <a:ext cx="1577253" cy="23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00100" y="642918"/>
            <a:ext cx="74295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Книги Евгения </a:t>
            </a:r>
            <a:r>
              <a:rPr lang="ru-RU" sz="4000" dirty="0" err="1" smtClean="0"/>
              <a:t>Чарушина</a:t>
            </a:r>
            <a:endParaRPr lang="ru-RU" sz="4000" dirty="0"/>
          </a:p>
        </p:txBody>
      </p:sp>
      <p:pic>
        <p:nvPicPr>
          <p:cNvPr id="4" name="Содержимое 3" descr="http://bookree.org/loader/img.php?dir=878ca3d637051d2f6c4d1ee0068886f2&amp;file=1.pn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92533">
            <a:off x="190454" y="806829"/>
            <a:ext cx="1571483" cy="20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jili-bili.ru/files/big/soroka202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03015">
            <a:off x="7449566" y="1341007"/>
            <a:ext cx="1479475" cy="22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yakaboo.ua/media/catalog/product/3/2/324570_682136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87321">
            <a:off x="5978429" y="1476940"/>
            <a:ext cx="1588449" cy="211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rayknig.ru/cover/kt/kto-kak-jivet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668049">
            <a:off x="825292" y="4248868"/>
            <a:ext cx="1609887" cy="21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eadli.net/wp-content/uploads/2015/09/BC2_1422641262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 rot="20637356">
            <a:off x="552215" y="2551168"/>
            <a:ext cx="1707690" cy="21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58246" cy="55546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</a:t>
            </a:r>
          </a:p>
        </p:txBody>
      </p:sp>
      <p:pic>
        <p:nvPicPr>
          <p:cNvPr id="4" name="Рисунок 3" descr="http://aleksandrovsk-sakh.ru/files/images/%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42902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000108"/>
            <a:ext cx="4714908" cy="42862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Умер </a:t>
            </a:r>
            <a:br>
              <a:rPr lang="ru-RU" b="1" dirty="0" smtClean="0"/>
            </a:br>
            <a:r>
              <a:rPr lang="ru-RU" b="1" dirty="0" smtClean="0"/>
              <a:t>Евгений </a:t>
            </a:r>
            <a:r>
              <a:rPr lang="ru-RU" b="1" dirty="0" err="1" smtClean="0"/>
              <a:t>Чарушин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когда ему было</a:t>
            </a:r>
            <a:br>
              <a:rPr lang="ru-RU" b="1" dirty="0" smtClean="0"/>
            </a:br>
            <a:r>
              <a:rPr lang="ru-RU" b="1" dirty="0" smtClean="0"/>
              <a:t>64 года.</a:t>
            </a:r>
            <a:br>
              <a:rPr lang="ru-RU" b="1" dirty="0" smtClean="0"/>
            </a:br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29642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Мультфильмы по сказкам Евгения Чарушина </a:t>
            </a:r>
            <a:b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«ТОПТЫЖКА»</a:t>
            </a:r>
            <a: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b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 ЧУФФЫК»</a:t>
            </a:r>
            <a: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М_ф Топтыжка, реж. Ф. Хитрук, по сказке Евгения Чарушина (1964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004868"/>
            <a:ext cx="8072494" cy="528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50072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СПАСИБО ЗА ВНИМАНИЕ</a:t>
            </a:r>
            <a:endParaRPr lang="ru-RU" sz="96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357298"/>
            <a:ext cx="6257940" cy="12144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11 ноября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071810"/>
            <a:ext cx="7800972" cy="31257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/>
              <a:t>115 лет назад </a:t>
            </a:r>
          </a:p>
          <a:p>
            <a:pPr algn="ctr">
              <a:buNone/>
            </a:pPr>
            <a:r>
              <a:rPr lang="ru-RU" sz="4800" b="1" i="1" dirty="0" smtClean="0"/>
              <a:t>родился детский писатель</a:t>
            </a:r>
          </a:p>
          <a:p>
            <a:pPr algn="ctr">
              <a:buNone/>
            </a:pPr>
            <a:r>
              <a:rPr lang="ru-RU" sz="4800" b="1" i="1" dirty="0" smtClean="0"/>
              <a:t>Евгений Иванович </a:t>
            </a:r>
            <a:r>
              <a:rPr lang="ru-RU" sz="4800" b="1" i="1" dirty="0" err="1" smtClean="0"/>
              <a:t>Чарушин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pic>
        <p:nvPicPr>
          <p:cNvPr id="4" name="Picture 4" descr="i_charushin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571768" cy="296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01122" cy="15001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Родился  </a:t>
            </a:r>
            <a:r>
              <a:rPr lang="ru-RU" b="1" i="1" dirty="0" smtClean="0">
                <a:solidFill>
                  <a:srgbClr val="FF0000"/>
                </a:solidFill>
              </a:rPr>
              <a:t>Женя </a:t>
            </a:r>
            <a:r>
              <a:rPr lang="ru-RU" b="1" dirty="0" smtClean="0">
                <a:solidFill>
                  <a:srgbClr val="0000FF"/>
                </a:solidFill>
              </a:rPr>
              <a:t> в городе </a:t>
            </a:r>
            <a:r>
              <a:rPr lang="ru-RU" b="1" dirty="0" smtClean="0">
                <a:solidFill>
                  <a:srgbClr val="FF0000"/>
                </a:solidFill>
              </a:rPr>
              <a:t>ВЯТКА</a:t>
            </a:r>
            <a:r>
              <a:rPr lang="ru-RU" b="1" dirty="0" smtClean="0">
                <a:solidFill>
                  <a:srgbClr val="0000FF"/>
                </a:solidFill>
              </a:rPr>
              <a:t> в </a:t>
            </a:r>
            <a:r>
              <a:rPr lang="ru-RU" b="1" i="1" dirty="0" smtClean="0">
                <a:solidFill>
                  <a:srgbClr val="FF0000"/>
                </a:solidFill>
              </a:rPr>
              <a:t>1901</a:t>
            </a:r>
            <a:r>
              <a:rPr lang="ru-RU" b="1" dirty="0" smtClean="0">
                <a:solidFill>
                  <a:srgbClr val="0000FF"/>
                </a:solidFill>
              </a:rPr>
              <a:t>году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Users\Galina\Desktop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35824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pol4.ru/img/picture/Nov/10/cbaa88c5afec92ef46ead7177afe0c78/mini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714908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000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://i65.fastpic.ru/big/2014/0814/7a/e82c6644736168eeb0568bfd32cb397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928670"/>
            <a:ext cx="2472018" cy="348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071942"/>
            <a:ext cx="3643338" cy="21542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Дом в   котором жил Евгений </a:t>
            </a:r>
            <a:r>
              <a:rPr lang="ru-RU" b="1" dirty="0" err="1" smtClean="0">
                <a:solidFill>
                  <a:srgbClr val="0000FF"/>
                </a:solidFill>
              </a:rPr>
              <a:t>Чарушин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g3.proshkolu.ru/content/media/pic/std/3000000/2160000/2159328-8607b416e977dc2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42902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3214678" cy="32686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Папу  звали Иван Аполлонович  </a:t>
            </a:r>
            <a:r>
              <a:rPr lang="ru-RU" b="1" dirty="0" err="1" smtClean="0">
                <a:solidFill>
                  <a:srgbClr val="C00000"/>
                </a:solidFill>
              </a:rPr>
              <a:t>Чарушин</a:t>
            </a:r>
            <a:r>
              <a:rPr lang="ru-RU" b="1" dirty="0" smtClean="0">
                <a:solidFill>
                  <a:srgbClr val="C00000"/>
                </a:solidFill>
              </a:rPr>
              <a:t>.  Он был архитектором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1857364"/>
            <a:ext cx="3071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Маму Жени  звали  Любовь Александровна. Она была садоводом-любителем.  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2971792" cy="48258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vefire.tomsk.ru/wp-content/uploads/2015/06/proektirovanie-do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429000"/>
            <a:ext cx="72152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328614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</a:t>
            </a:r>
            <a:r>
              <a:rPr lang="ru-RU" sz="4000" b="1" dirty="0" smtClean="0">
                <a:solidFill>
                  <a:srgbClr val="FF0000"/>
                </a:solidFill>
              </a:rPr>
              <a:t>Архитектор-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это профессия, работа, когда человек придумывает как построить дом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4429156" cy="52864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Дома  у </a:t>
            </a:r>
            <a:r>
              <a:rPr lang="ru-RU" sz="3600" b="1" dirty="0" err="1" smtClean="0">
                <a:solidFill>
                  <a:srgbClr val="0000FF"/>
                </a:solidFill>
              </a:rPr>
              <a:t>Чарушиных</a:t>
            </a:r>
            <a:r>
              <a:rPr lang="ru-RU" sz="3600" b="1" dirty="0" smtClean="0">
                <a:solidFill>
                  <a:srgbClr val="0000FF"/>
                </a:solidFill>
              </a:rPr>
              <a:t> было много животных и птиц: козы, индюшата,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 кролики и голуби.  </a:t>
            </a:r>
            <a:r>
              <a:rPr lang="ru-RU" sz="3600" b="1" i="1" dirty="0" smtClean="0"/>
              <a:t>Это были друзья мальчика.  </a:t>
            </a:r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8082" y="3571876"/>
            <a:ext cx="1328718" cy="25542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http://3.bp.blogspot.com/-IfYyvTJL_to/VGi7RK7zU2I/AAAAAAAAA38/XyYwKPYWYV4/s1600/%D0%B4%D0%BE%D0%BC.%D0%B6%D0%B8%D0%B2.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71477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vohma.smi44.ru/wp-content/uploads/2014/12/%D0%BB%D0%B5%D1%81%D0%BD%D1%8B%D0%B5-%D1%82%D0%BE%D1%80%D0%B3%D0%B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29684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4043362" cy="4525963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chemeClr val="bg1"/>
                </a:solidFill>
              </a:rPr>
              <a:t>В детстве папа всегда брал с собой  Женю  в поездки.    Ездили днём и ночью, лесами и лугами.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orage.surfingbird.ru/l/13/9/17/20/r2_www.go2life.net_1367092508_1_forest-keepers_8c34873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86808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6572296" cy="26432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Женя видел восход солнца, утренний туман, как просыпается и засыпает лес, как поют  птицы.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блокнот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 2</Template>
  <TotalTime>339</TotalTime>
  <Words>194</Words>
  <Application>Microsoft Office PowerPoint</Application>
  <PresentationFormat>Экран (4:3)</PresentationFormat>
  <Paragraphs>31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блокнот 2</vt:lpstr>
      <vt:lpstr>Евгений  Иванович  Чарушин </vt:lpstr>
      <vt:lpstr>11 ноября    </vt:lpstr>
      <vt:lpstr>Родился  Женя  в городе ВЯТКА в 1901году</vt:lpstr>
      <vt:lpstr>Дом в   котором жил Евгений Чарушин</vt:lpstr>
      <vt:lpstr>Слайд 5</vt:lpstr>
      <vt:lpstr>    Архитектор-  это профессия, работа, когда человек придумывает как построить дом  </vt:lpstr>
      <vt:lpstr>Дома  у Чарушиных было много животных и птиц: козы, индюшата,  кролики и голуби.  Это были друзья мальчика.   </vt:lpstr>
      <vt:lpstr>Слайд 8</vt:lpstr>
      <vt:lpstr>Слайд 9</vt:lpstr>
      <vt:lpstr>Евгений Чарушин наблюдал за животными и птицами и любил их рисовать.   </vt:lpstr>
      <vt:lpstr>Евгений Чарушин окончил Ленинградскую академию художеств. Учился на художника </vt:lpstr>
      <vt:lpstr>После учебы Евгений Чарушин  работал  художником  в издательстве «Детгиз»  </vt:lpstr>
      <vt:lpstr> Он рисовал рисунки  для разных книжек   </vt:lpstr>
      <vt:lpstr>Евгений Чарушин сам  много писал и рисовал книг  о жизни животных  </vt:lpstr>
      <vt:lpstr>  </vt:lpstr>
      <vt:lpstr>   Умер  Евгений Чарушин  когда ему было 64 года.      </vt:lpstr>
      <vt:lpstr>Мультфильмы по сказкам Евгения Чарушина  «ТОПТЫЖКА» и  « ЧУФФЫК» 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 Иванович  Чарушин </dc:title>
  <dc:creator>Пользователь</dc:creator>
  <cp:lastModifiedBy>Пользователь</cp:lastModifiedBy>
  <cp:revision>14</cp:revision>
  <dcterms:created xsi:type="dcterms:W3CDTF">2016-11-09T05:48:50Z</dcterms:created>
  <dcterms:modified xsi:type="dcterms:W3CDTF">2018-05-29T04:40:27Z</dcterms:modified>
</cp:coreProperties>
</file>